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0" r:id="rId2"/>
    <p:sldId id="261" r:id="rId3"/>
    <p:sldId id="258" r:id="rId4"/>
    <p:sldId id="262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4" autoAdjust="0"/>
  </p:normalViewPr>
  <p:slideViewPr>
    <p:cSldViewPr>
      <p:cViewPr>
        <p:scale>
          <a:sx n="82" d="100"/>
          <a:sy n="82" d="100"/>
        </p:scale>
        <p:origin x="-1026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0FF0E3AD-1973-478E-A8B1-37349F8713B8}" type="datetimeFigureOut">
              <a:rPr lang="es-MX" smtClean="0"/>
              <a:pPr/>
              <a:t>04/06/2012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921925-1820-460F-A064-2DBAEBBCFFD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SECUENCIA DIDACTICA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REVOLUCION MEXICANA</a:t>
            </a:r>
          </a:p>
          <a:p>
            <a:pPr marL="64008" indent="0">
              <a:buNone/>
            </a:pPr>
            <a:endParaRPr lang="en-U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636912"/>
            <a:ext cx="2584161" cy="2354920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370422"/>
            <a:ext cx="2160240" cy="28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43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634165"/>
              </p:ext>
            </p:extLst>
          </p:nvPr>
        </p:nvGraphicFramePr>
        <p:xfrm>
          <a:off x="251520" y="836712"/>
          <a:ext cx="8705224" cy="5149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584176"/>
                <a:gridCol w="208280"/>
                <a:gridCol w="864096"/>
                <a:gridCol w="1296144"/>
                <a:gridCol w="1152128"/>
                <a:gridCol w="2160240"/>
              </a:tblGrid>
              <a:tr h="1079586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+mj-lt"/>
                        </a:rPr>
                        <a:t>PROYECTO:</a:t>
                      </a:r>
                    </a:p>
                    <a:p>
                      <a:r>
                        <a:rPr lang="es-MX" sz="1200" dirty="0" smtClean="0">
                          <a:latin typeface="+mj-lt"/>
                        </a:rPr>
                        <a:t>ANALIZAR</a:t>
                      </a:r>
                      <a:r>
                        <a:rPr lang="es-MX" sz="1200" baseline="0" dirty="0" smtClean="0">
                          <a:latin typeface="+mj-lt"/>
                        </a:rPr>
                        <a:t> FECHAS  Y PERSONAJES DE LA REVOLUCION MEXICANA </a:t>
                      </a:r>
                      <a:endParaRPr lang="es-MX" sz="1200" dirty="0" smtClean="0">
                        <a:latin typeface="+mj-lt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s-MX" sz="1200" dirty="0" smtClean="0">
                          <a:latin typeface="+mj-lt"/>
                        </a:rPr>
                        <a:t>TEMA:</a:t>
                      </a:r>
                    </a:p>
                    <a:p>
                      <a:endParaRPr lang="es-MX" sz="1200" dirty="0" smtClean="0">
                        <a:latin typeface="+mj-lt"/>
                      </a:endParaRPr>
                    </a:p>
                    <a:p>
                      <a:r>
                        <a:rPr lang="es-MX" sz="1200" dirty="0" smtClean="0">
                          <a:latin typeface="+mj-lt"/>
                        </a:rPr>
                        <a:t>LOGRAR QUE MIS ALUMNOS </a:t>
                      </a:r>
                      <a:r>
                        <a:rPr lang="es-MX" sz="1200" baseline="0" dirty="0" smtClean="0">
                          <a:latin typeface="+mj-lt"/>
                        </a:rPr>
                        <a:t> ANALICEN Y COMPRENDAN  HECHOS  SOBRESALIENTES DE LA REVOLUCION MEXICANA. </a:t>
                      </a:r>
                      <a:endParaRPr lang="es-MX" sz="1200" dirty="0">
                        <a:latin typeface="+mj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+mj-lt"/>
                        </a:rPr>
                        <a:t>SUBTEMAS:</a:t>
                      </a:r>
                    </a:p>
                    <a:p>
                      <a:endParaRPr lang="es-MX" sz="1200" dirty="0" smtClean="0">
                        <a:latin typeface="+mj-lt"/>
                      </a:endParaRPr>
                    </a:p>
                    <a:p>
                      <a:r>
                        <a:rPr lang="es-MX" sz="1050" dirty="0" smtClean="0">
                          <a:latin typeface="+mj-lt"/>
                        </a:rPr>
                        <a:t>ACCIONES DE PERSONAJES </a:t>
                      </a:r>
                      <a:r>
                        <a:rPr lang="es-MX" sz="1050" baseline="0" dirty="0" smtClean="0">
                          <a:latin typeface="+mj-lt"/>
                        </a:rPr>
                        <a:t> INVOLUCRADOS</a:t>
                      </a:r>
                    </a:p>
                    <a:p>
                      <a:endParaRPr lang="es-MX" sz="1050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+mj-lt"/>
                        </a:rPr>
                        <a:t>SESIONES:</a:t>
                      </a:r>
                    </a:p>
                    <a:p>
                      <a:endParaRPr lang="es-MX" sz="1200" dirty="0" smtClean="0">
                        <a:latin typeface="+mj-lt"/>
                      </a:endParaRPr>
                    </a:p>
                    <a:p>
                      <a:r>
                        <a:rPr lang="es-MX" sz="1200" dirty="0" smtClean="0">
                          <a:latin typeface="+mj-lt"/>
                        </a:rPr>
                        <a:t>DURANTE</a:t>
                      </a:r>
                      <a:r>
                        <a:rPr lang="es-MX" sz="1200" baseline="0" dirty="0" smtClean="0">
                          <a:latin typeface="+mj-lt"/>
                        </a:rPr>
                        <a:t> EL MES DE NOVIEMBRE</a:t>
                      </a:r>
                      <a:endParaRPr lang="es-MX" sz="120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latin typeface="+mj-lt"/>
                        </a:rPr>
                        <a:t>TIEMPOS</a:t>
                      </a:r>
                    </a:p>
                    <a:p>
                      <a:endParaRPr lang="es-MX" sz="1200" dirty="0" smtClean="0">
                        <a:latin typeface="+mj-lt"/>
                      </a:endParaRPr>
                    </a:p>
                    <a:p>
                      <a:r>
                        <a:rPr lang="es-MX" sz="1200" dirty="0" smtClean="0">
                          <a:latin typeface="+mj-lt"/>
                        </a:rPr>
                        <a:t>EN </a:t>
                      </a:r>
                      <a:r>
                        <a:rPr lang="es-MX" sz="1200" baseline="0" dirty="0" smtClean="0">
                          <a:latin typeface="+mj-lt"/>
                        </a:rPr>
                        <a:t> 3 </a:t>
                      </a:r>
                      <a:r>
                        <a:rPr lang="es-MX" sz="1200" dirty="0" smtClean="0">
                          <a:latin typeface="+mj-lt"/>
                        </a:rPr>
                        <a:t>TIEMPOS</a:t>
                      </a:r>
                    </a:p>
                    <a:p>
                      <a:r>
                        <a:rPr lang="es-MX" sz="1200" dirty="0" smtClean="0">
                          <a:latin typeface="+mj-lt"/>
                        </a:rPr>
                        <a:t>INICIO ,DESARROLLO Y</a:t>
                      </a:r>
                    </a:p>
                    <a:p>
                      <a:r>
                        <a:rPr lang="es-MX" sz="1200" dirty="0" smtClean="0">
                          <a:latin typeface="+mj-lt"/>
                        </a:rPr>
                        <a:t>EVALUACION</a:t>
                      </a:r>
                      <a:endParaRPr lang="es-MX" sz="1200" dirty="0">
                        <a:latin typeface="+mj-lt"/>
                      </a:endParaRPr>
                    </a:p>
                  </a:txBody>
                  <a:tcPr/>
                </a:tc>
              </a:tr>
              <a:tr h="1137726">
                <a:tc gridSpan="7">
                  <a:txBody>
                    <a:bodyPr/>
                    <a:lstStyle/>
                    <a:p>
                      <a:r>
                        <a:rPr lang="es-MX" sz="1200" dirty="0" smtClean="0"/>
                        <a:t>COMPETENCIA:</a:t>
                      </a:r>
                    </a:p>
                    <a:p>
                      <a:r>
                        <a:rPr kumimoji="0" lang="es-MX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Revisión de fechas y personajes de</a:t>
                      </a:r>
                      <a:r>
                        <a:rPr kumimoji="0" lang="es-MX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s-MX" sz="18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Revolución</a:t>
                      </a:r>
                      <a:r>
                        <a:rPr kumimoji="0" lang="es-MX" sz="1800" i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Mexicana así como sus consecuencias.</a:t>
                      </a:r>
                      <a:endParaRPr lang="es-MX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95588">
                <a:tc gridSpan="2">
                  <a:txBody>
                    <a:bodyPr/>
                    <a:lstStyle/>
                    <a:p>
                      <a:r>
                        <a:rPr kumimoji="0" lang="es-ES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APRENDIZAJE ESPERADO: </a:t>
                      </a:r>
                      <a:r>
                        <a:rPr kumimoji="0" lang="es-MX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causas y consecuencias de algunos problemas de</a:t>
                      </a:r>
                      <a:r>
                        <a:rPr kumimoji="0" lang="es-MX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Revolución Mexicana</a:t>
                      </a:r>
                      <a:r>
                        <a:rPr kumimoji="0" lang="es-MX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s-MX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00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r>
                        <a:rPr lang="es-MX" sz="1000" dirty="0" smtClean="0"/>
                        <a:t>SUGERENCIAS DIDACTICAS:</a:t>
                      </a:r>
                    </a:p>
                    <a:p>
                      <a:r>
                        <a:rPr lang="es-MX" sz="1000" dirty="0" smtClean="0"/>
                        <a:t>LAS</a:t>
                      </a:r>
                      <a:r>
                        <a:rPr lang="es-MX" sz="1000" baseline="0" dirty="0" smtClean="0"/>
                        <a:t> ACTIVIDADES QUE SE PRESENTAN SE PROPONEN PARA INVITAR A   LOS ALUMNOS A INVESTIGAR  EN INTERNET   Y A ESCRIBIR SUS OPINIONES EN EL BLOG  QUE SE LES INDIQUE.</a:t>
                      </a:r>
                      <a:endParaRPr lang="es-MX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727659">
                <a:tc>
                  <a:txBody>
                    <a:bodyPr/>
                    <a:lstStyle/>
                    <a:p>
                      <a:r>
                        <a:rPr lang="es-MX" sz="1000" dirty="0" smtClean="0"/>
                        <a:t>PALABRAS CLAVES:</a:t>
                      </a:r>
                    </a:p>
                    <a:p>
                      <a:r>
                        <a:rPr lang="es-MX" sz="1000" dirty="0" smtClean="0"/>
                        <a:t> </a:t>
                      </a:r>
                    </a:p>
                    <a:p>
                      <a:r>
                        <a:rPr lang="es-MX" sz="1000" dirty="0" smtClean="0"/>
                        <a:t>Revolución.</a:t>
                      </a:r>
                    </a:p>
                    <a:p>
                      <a:r>
                        <a:rPr lang="es-MX" sz="1000" dirty="0" smtClean="0"/>
                        <a:t>V. Carranza.</a:t>
                      </a:r>
                    </a:p>
                    <a:p>
                      <a:r>
                        <a:rPr lang="es-MX" sz="1000" dirty="0" smtClean="0"/>
                        <a:t>Zapata </a:t>
                      </a:r>
                    </a:p>
                    <a:p>
                      <a:r>
                        <a:rPr lang="es-MX" sz="1000" dirty="0" smtClean="0"/>
                        <a:t>Villa</a:t>
                      </a:r>
                    </a:p>
                    <a:p>
                      <a:r>
                        <a:rPr lang="es-MX" sz="1000" dirty="0" smtClean="0"/>
                        <a:t>Hermila Galindo.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s-MX" sz="1000" dirty="0" smtClean="0"/>
                        <a:t>AMBITO SOCIAL:</a:t>
                      </a:r>
                    </a:p>
                    <a:p>
                      <a:endParaRPr lang="es-MX" sz="1000" dirty="0" smtClean="0"/>
                    </a:p>
                    <a:p>
                      <a:r>
                        <a:rPr lang="es-MX" sz="1000" dirty="0" smtClean="0"/>
                        <a:t>SE PROPONE INVOLUCRAR A LOS PADRES DE FAMILIA,</a:t>
                      </a:r>
                      <a:r>
                        <a:rPr lang="es-MX" sz="1000" baseline="0" dirty="0" smtClean="0"/>
                        <a:t> YA QUE ELLOS ESTARAN AL PENDIENTE DE QUE NO HAGAN MAL  USO DEL INTERNET SINO NADAMAS ENTRAR A DONDE SE LES INDIQUE.</a:t>
                      </a:r>
                      <a:endParaRPr lang="es-MX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558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588154"/>
              </p:ext>
            </p:extLst>
          </p:nvPr>
        </p:nvGraphicFramePr>
        <p:xfrm>
          <a:off x="251520" y="404663"/>
          <a:ext cx="8640960" cy="69059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2016225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ACTIVIDAD DE INICIO: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s-MX" sz="1200" dirty="0" smtClean="0"/>
                        <a:t>EL DOCENTE</a:t>
                      </a:r>
                      <a:r>
                        <a:rPr lang="es-MX" sz="1200" baseline="0" dirty="0" smtClean="0"/>
                        <a:t> LES PREGUNTA A LOS NIÑOS SI HAN ESCUCHADO LAS PALABRAS </a:t>
                      </a:r>
                      <a:r>
                        <a:rPr lang="es-MX" sz="1200" u="sng" baseline="0" dirty="0" smtClean="0"/>
                        <a:t>REVOLUCION MEXICANA.  </a:t>
                      </a:r>
                      <a:r>
                        <a:rPr lang="es-MX" sz="1200" u="none" baseline="0" dirty="0" smtClean="0"/>
                        <a:t>LOS NIÑOS  HACEN SUS COMENTARIOS EN GRUPO. </a:t>
                      </a:r>
                    </a:p>
                    <a:p>
                      <a:pPr marL="171450" indent="-171450">
                        <a:buFont typeface="Arial" pitchFamily="34" charset="0"/>
                        <a:buChar char="•"/>
                      </a:pPr>
                      <a:r>
                        <a:rPr lang="es-MX" sz="1200" u="none" baseline="0" dirty="0" smtClean="0"/>
                        <a:t>DESPUES DE ESCUCHAR LOS COMENTARIOS, EL MAESTRO LES LEE UNA  HISTORIA D ELA EPOCA DE LA REVOLUCION MEXICANA  Y COMENTAN EN GRUPO LA LECTURA. </a:t>
                      </a:r>
                      <a:endParaRPr lang="es-MX" sz="1200" u="non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ACTIVIDAD DE DESARROLLO:</a:t>
                      </a:r>
                    </a:p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s-MX" sz="1200" dirty="0" smtClean="0"/>
                        <a:t>EL DOCENTE LES PIDE A LOS ALUMNOS QUE INVESTIGUEN EN DIFERENTES FUENTES DE INFORMACION SOBRE LO QUE ES LA REVOLUCION MEXICANA.</a:t>
                      </a:r>
                    </a:p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s-MX" sz="1200" dirty="0" smtClean="0"/>
                        <a:t>LOS ALUMNOS PRESENTAN LA INVESTIGACION REALIZADA MEDIANTE UNA EXPOSICION EN EQUIPOS. LOS DEMAS EQUIPOS HACEN SUS ANOTACIONES PARA COMPLETAR SUS NOTAS.</a:t>
                      </a:r>
                    </a:p>
                    <a:p>
                      <a:pPr marL="171450" indent="-171450">
                        <a:buFont typeface="Wingdings" pitchFamily="2" charset="2"/>
                        <a:buChar char="Ø"/>
                      </a:pPr>
                      <a:r>
                        <a:rPr lang="es-MX" sz="1200" dirty="0" smtClean="0"/>
                        <a:t>EL MAESTRO LE S</a:t>
                      </a:r>
                      <a:r>
                        <a:rPr lang="es-MX" sz="1200" baseline="0" dirty="0" smtClean="0"/>
                        <a:t> PREGUNTA SI SE PARECE EN ALGO SU INFORMACION RECOLECTADA CON LA LECTURA QUE SE LES LEYO CON ANTERIORIDAD.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ACTIVIDAD DE CIERRE:</a:t>
                      </a:r>
                    </a:p>
                    <a:p>
                      <a:r>
                        <a:rPr lang="es-MX" sz="1200" dirty="0" smtClean="0"/>
                        <a:t> 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es-MX" sz="1200" dirty="0" smtClean="0"/>
                        <a:t> AL FINAL, CON LA INFORMACION COMPLETA Y CON LAS ANOTACIONES Y CORRECCIONES</a:t>
                      </a:r>
                      <a:r>
                        <a:rPr lang="es-MX" sz="1200" baseline="0" dirty="0" smtClean="0"/>
                        <a:t> PERTINENTES, LOS ALUMNOS PUBLICAN EN LOS BLOG SUS OPINIONES Y CONCLUSIONES DEL TEMA.</a:t>
                      </a:r>
                    </a:p>
                    <a:p>
                      <a:pPr marL="171450" indent="-171450">
                        <a:buFont typeface="Wingdings" pitchFamily="2" charset="2"/>
                        <a:buChar char="q"/>
                      </a:pPr>
                      <a:r>
                        <a:rPr lang="es-MX" sz="1200" baseline="0" dirty="0" smtClean="0"/>
                        <a:t>INVITEN A MAS COMPAÑEROS DE  LA ESCUELA  A  INGRESAR A LOS BLOGS  DE INFORMACION PARA CONOCER MAS SOBRE EL TEMA   DE LA REVOLUCION.</a:t>
                      </a:r>
                      <a:endParaRPr lang="es-MX" sz="1200" dirty="0"/>
                    </a:p>
                  </a:txBody>
                  <a:tcPr/>
                </a:tc>
              </a:tr>
              <a:tr h="719877">
                <a:tc gridSpan="3">
                  <a:txBody>
                    <a:bodyPr/>
                    <a:lstStyle/>
                    <a:p>
                      <a:r>
                        <a:rPr lang="es-MX" sz="1200" dirty="0" smtClean="0"/>
                        <a:t>RECURSOS DIDACTICOS::</a:t>
                      </a:r>
                    </a:p>
                    <a:p>
                      <a:endParaRPr lang="es-MX" sz="1200" dirty="0" smtClean="0"/>
                    </a:p>
                    <a:p>
                      <a:r>
                        <a:rPr lang="es-MX" sz="1200" dirty="0" smtClean="0"/>
                        <a:t>INTERNET, BIBLIOTECA DEL AULA, ENCICLOMEDIA</a:t>
                      </a:r>
                      <a:endParaRPr lang="es-MX" sz="12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</a:tr>
              <a:tr h="1224339">
                <a:tc gridSpan="3">
                  <a:txBody>
                    <a:bodyPr/>
                    <a:lstStyle/>
                    <a:p>
                      <a:r>
                        <a:rPr lang="es-MX" sz="1200" dirty="0" smtClean="0"/>
                        <a:t>EVALUACION:</a:t>
                      </a:r>
                    </a:p>
                    <a:p>
                      <a:endParaRPr lang="es-MX" sz="1200" dirty="0" smtClean="0"/>
                    </a:p>
                    <a:p>
                      <a:r>
                        <a:rPr lang="es-MX" sz="1200" dirty="0" smtClean="0"/>
                        <a:t>LA CALIDAD DE SU</a:t>
                      </a:r>
                      <a:r>
                        <a:rPr lang="es-MX" sz="1200" baseline="0" dirty="0" smtClean="0"/>
                        <a:t> </a:t>
                      </a:r>
                      <a:r>
                        <a:rPr lang="es-MX" sz="1200" dirty="0" smtClean="0"/>
                        <a:t> PRODUCTO (OPINION)</a:t>
                      </a:r>
                      <a:r>
                        <a:rPr lang="es-MX" sz="1200" baseline="0" dirty="0" smtClean="0"/>
                        <a:t> </a:t>
                      </a:r>
                      <a:r>
                        <a:rPr lang="es-MX" sz="1200" dirty="0" smtClean="0"/>
                        <a:t> Y SU PRESENTACION</a:t>
                      </a:r>
                      <a:endParaRPr lang="es-MX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944216">
                <a:tc gridSpan="3">
                  <a:txBody>
                    <a:bodyPr/>
                    <a:lstStyle/>
                    <a:p>
                      <a:r>
                        <a:rPr lang="es-MX" sz="1200" dirty="0" smtClean="0"/>
                        <a:t>TRANSVERSALIDAD:</a:t>
                      </a:r>
                    </a:p>
                    <a:p>
                      <a:endParaRPr lang="es-MX" sz="1200" dirty="0" smtClean="0"/>
                    </a:p>
                    <a:p>
                      <a:r>
                        <a:rPr lang="es-MX" sz="1200" dirty="0" smtClean="0"/>
                        <a:t>ESPAÑOL (REDACCION)</a:t>
                      </a:r>
                    </a:p>
                    <a:p>
                      <a:endParaRPr lang="es-MX" sz="1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98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Revolución</a:t>
            </a:r>
            <a:r>
              <a:rPr lang="en-US" dirty="0" smtClean="0"/>
              <a:t> Mexicana.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:</a:t>
            </a:r>
          </a:p>
          <a:p>
            <a:r>
              <a:rPr lang="en-US" dirty="0" err="1" smtClean="0"/>
              <a:t>Profr</a:t>
            </a:r>
            <a:r>
              <a:rPr lang="en-US" dirty="0" smtClean="0"/>
              <a:t>. Pedro Lara </a:t>
            </a:r>
            <a:r>
              <a:rPr lang="en-US" dirty="0" err="1" smtClean="0"/>
              <a:t>Fornés</a:t>
            </a:r>
            <a:endParaRPr lang="en-US" dirty="0" smtClean="0"/>
          </a:p>
          <a:p>
            <a:r>
              <a:rPr lang="en-US" dirty="0" smtClean="0"/>
              <a:t>RFC: LAFP7005212X8</a:t>
            </a:r>
            <a:endParaRPr lang="en-U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645024"/>
            <a:ext cx="2592288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28031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263</TotalTime>
  <Words>391</Words>
  <Application>Microsoft Office PowerPoint</Application>
  <PresentationFormat>Presentación en pantalla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Chincheta</vt:lpstr>
      <vt:lpstr>SECUENCIA DIDACTICA</vt:lpstr>
      <vt:lpstr>Presentación de PowerPoint</vt:lpstr>
      <vt:lpstr>Presentación de PowerPoint</vt:lpstr>
      <vt:lpstr>Revolución Mexicana.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TALLER: TEMAS CURRICULARES DE RELEVANCIA SOCIAL  PRODUCTO: SECUENCIA DIDACTICA</dc:title>
  <dc:creator>aida</dc:creator>
  <cp:lastModifiedBy>karina</cp:lastModifiedBy>
  <cp:revision>36</cp:revision>
  <dcterms:created xsi:type="dcterms:W3CDTF">2011-11-08T03:29:46Z</dcterms:created>
  <dcterms:modified xsi:type="dcterms:W3CDTF">2012-06-05T01:05:56Z</dcterms:modified>
</cp:coreProperties>
</file>